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7C38E6-321C-488A-B58B-A8213B879332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F5AB5C-2FEE-4368-9558-FB96C8B3700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800" dirty="0" smtClean="0"/>
              <a:t>A World Beneath the Waves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Spring Break in </a:t>
            </a:r>
            <a:r>
              <a:rPr lang="en-US" sz="2800" b="1" dirty="0" err="1" smtClean="0">
                <a:solidFill>
                  <a:srgbClr val="002060"/>
                </a:solidFill>
              </a:rPr>
              <a:t>Cabo</a:t>
            </a:r>
            <a:r>
              <a:rPr lang="en-US" sz="2800" b="1" dirty="0" smtClean="0">
                <a:solidFill>
                  <a:srgbClr val="002060"/>
                </a:solidFill>
              </a:rPr>
              <a:t> San Lucas</a:t>
            </a:r>
            <a:r>
              <a:rPr lang="en-US" dirty="0" smtClean="0">
                <a:solidFill>
                  <a:srgbClr val="002060"/>
                </a:solidFill>
              </a:rPr>
              <a:t>, Mexico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Presented by Dave </a:t>
            </a:r>
            <a:r>
              <a:rPr lang="en-US" i="1" dirty="0" err="1" smtClean="0">
                <a:solidFill>
                  <a:srgbClr val="002060"/>
                </a:solidFill>
              </a:rPr>
              <a:t>Ehlin</a:t>
            </a:r>
            <a:r>
              <a:rPr lang="en-US" i="1" dirty="0" smtClean="0">
                <a:solidFill>
                  <a:srgbClr val="002060"/>
                </a:solidFill>
              </a:rPr>
              <a:t>, SGA President</a:t>
            </a:r>
            <a:endParaRPr lang="en-US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Package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nights at the Azure Seas Resort</a:t>
            </a:r>
          </a:p>
          <a:p>
            <a:r>
              <a:rPr lang="en-US" dirty="0" smtClean="0"/>
              <a:t>Breakfast buffet, lunch, dinner, and snacks</a:t>
            </a:r>
          </a:p>
          <a:p>
            <a:r>
              <a:rPr lang="en-US" dirty="0" smtClean="0"/>
              <a:t>Two large swimming pools</a:t>
            </a:r>
          </a:p>
          <a:p>
            <a:r>
              <a:rPr lang="en-US" dirty="0" smtClean="0"/>
              <a:t>Round-Trip airfare and hotel transfers</a:t>
            </a:r>
          </a:p>
          <a:p>
            <a:r>
              <a:rPr lang="en-US" dirty="0" smtClean="0"/>
              <a:t>Daily activities, including water sports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and Booking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$495 double occupancy </a:t>
            </a:r>
          </a:p>
          <a:p>
            <a:pPr lvl="1"/>
            <a:r>
              <a:rPr lang="en-US" dirty="0" smtClean="0"/>
              <a:t>Non-driver rate: $275</a:t>
            </a:r>
          </a:p>
          <a:p>
            <a:pPr lvl="1"/>
            <a:r>
              <a:rPr lang="en-US" dirty="0" smtClean="0"/>
              <a:t>Single occupancy: add $150</a:t>
            </a:r>
          </a:p>
          <a:p>
            <a:r>
              <a:rPr lang="en-US" dirty="0" smtClean="0"/>
              <a:t>Nonrefundable $150 deposit required</a:t>
            </a:r>
          </a:p>
          <a:p>
            <a:pPr lvl="1"/>
            <a:r>
              <a:rPr lang="en-US" dirty="0" smtClean="0"/>
              <a:t>Due by October 1</a:t>
            </a:r>
          </a:p>
          <a:p>
            <a:r>
              <a:rPr lang="en-US" dirty="0" smtClean="0"/>
              <a:t>Travel insurance highly recommended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Snorkeling and Diving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days of two-tank boat dives </a:t>
            </a:r>
          </a:p>
          <a:p>
            <a:pPr lvl="1"/>
            <a:r>
              <a:rPr lang="en-US" dirty="0" smtClean="0"/>
              <a:t>Weights and tanks included</a:t>
            </a:r>
          </a:p>
          <a:p>
            <a:pPr lvl="2"/>
            <a:r>
              <a:rPr lang="en-US" dirty="0" smtClean="0"/>
              <a:t>Instructors are available for beginners</a:t>
            </a:r>
          </a:p>
          <a:p>
            <a:r>
              <a:rPr lang="en-US" dirty="0" smtClean="0"/>
              <a:t>Various locations based on diving skills</a:t>
            </a:r>
          </a:p>
          <a:p>
            <a:pPr lvl="1"/>
            <a:r>
              <a:rPr lang="en-US" dirty="0" smtClean="0"/>
              <a:t>Spectacular underwater wildlife and landscapes</a:t>
            </a:r>
          </a:p>
          <a:p>
            <a:pPr lvl="2"/>
            <a:r>
              <a:rPr lang="en-US" dirty="0" smtClean="0"/>
              <a:t>See squids, sea turtles, snakes, barracudas, and stingrays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800" dirty="0" smtClean="0"/>
              <a:t>A World Beneath the Waves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133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A World Beneath the Waves</vt:lpstr>
      <vt:lpstr>Package Highlights</vt:lpstr>
      <vt:lpstr>Rates and Booking</vt:lpstr>
      <vt:lpstr>Snorkeling and Diving</vt:lpstr>
      <vt:lpstr> A World Beneath the Waves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CIS 210 Sec. 10</dc:subject>
  <dc:creator>Kayla Keenan</dc:creator>
  <cp:lastModifiedBy>ACSD</cp:lastModifiedBy>
  <cp:revision>3</cp:revision>
  <dcterms:created xsi:type="dcterms:W3CDTF">2013-04-29T13:27:25Z</dcterms:created>
  <dcterms:modified xsi:type="dcterms:W3CDTF">2013-04-29T13:48:38Z</dcterms:modified>
</cp:coreProperties>
</file>