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80546-D965-4793-BD31-789EEFFD357B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F4737-FA9B-4809-A14A-590EA89F37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80546-D965-4793-BD31-789EEFFD357B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F4737-FA9B-4809-A14A-590EA89F37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80546-D965-4793-BD31-789EEFFD357B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F4737-FA9B-4809-A14A-590EA89F37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80546-D965-4793-BD31-789EEFFD357B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F4737-FA9B-4809-A14A-590EA89F37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80546-D965-4793-BD31-789EEFFD357B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F4737-FA9B-4809-A14A-590EA89F37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80546-D965-4793-BD31-789EEFFD357B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F4737-FA9B-4809-A14A-590EA89F37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80546-D965-4793-BD31-789EEFFD357B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F4737-FA9B-4809-A14A-590EA89F37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80546-D965-4793-BD31-789EEFFD357B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F4737-FA9B-4809-A14A-590EA89F37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80546-D965-4793-BD31-789EEFFD357B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F4737-FA9B-4809-A14A-590EA89F37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80546-D965-4793-BD31-789EEFFD357B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F4737-FA9B-4809-A14A-590EA89F37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80546-D965-4793-BD31-789EEFFD357B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F4737-FA9B-4809-A14A-590EA89F37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580546-D965-4793-BD31-789EEFFD357B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FF4737-FA9B-4809-A14A-590EA89F371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Give Yourself Some Credit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Understanding Your Credit Report</a:t>
            </a:r>
          </a:p>
          <a:p>
            <a:r>
              <a:rPr lang="en-US" dirty="0" smtClean="0"/>
              <a:t>			</a:t>
            </a:r>
            <a:r>
              <a:rPr lang="en-US" i="1" dirty="0" smtClean="0"/>
              <a:t>Kayla Keenan</a:t>
            </a:r>
          </a:p>
          <a:p>
            <a:r>
              <a:rPr lang="en-US" dirty="0" smtClean="0"/>
              <a:t>Economics 101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Report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Generated by three companies</a:t>
            </a:r>
          </a:p>
          <a:p>
            <a:pPr lvl="1"/>
            <a:r>
              <a:rPr lang="en-US" dirty="0" smtClean="0"/>
              <a:t>Experian, Equifax, </a:t>
            </a:r>
            <a:r>
              <a:rPr lang="en-US" dirty="0" smtClean="0"/>
              <a:t>TransUnion</a:t>
            </a:r>
            <a:endParaRPr lang="en-US" dirty="0" smtClean="0"/>
          </a:p>
          <a:p>
            <a:r>
              <a:rPr lang="en-US" dirty="0" smtClean="0"/>
              <a:t>Factors</a:t>
            </a:r>
          </a:p>
          <a:p>
            <a:pPr lvl="1"/>
            <a:r>
              <a:rPr lang="en-US" dirty="0" smtClean="0"/>
              <a:t>How much you owe to each company</a:t>
            </a:r>
          </a:p>
          <a:p>
            <a:pPr lvl="1"/>
            <a:r>
              <a:rPr lang="en-US" dirty="0" smtClean="0"/>
              <a:t>Payment history for each company</a:t>
            </a:r>
          </a:p>
          <a:p>
            <a:pPr lvl="2"/>
            <a:r>
              <a:rPr lang="en-US" dirty="0" smtClean="0"/>
              <a:t>Includes utilities, medical expenses, 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FICO Is Calculated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– </a:t>
            </a:r>
            <a:r>
              <a:rPr lang="en-US" dirty="0" smtClean="0">
                <a:solidFill>
                  <a:srgbClr val="00B050"/>
                </a:solidFill>
              </a:rPr>
              <a:t>760</a:t>
            </a:r>
            <a:r>
              <a:rPr lang="en-US" dirty="0" smtClean="0"/>
              <a:t> (excellent) to </a:t>
            </a:r>
            <a:r>
              <a:rPr lang="en-US" dirty="0" smtClean="0">
                <a:solidFill>
                  <a:srgbClr val="FF0000"/>
                </a:solidFill>
              </a:rPr>
              <a:t>620</a:t>
            </a:r>
            <a:r>
              <a:rPr lang="en-US" dirty="0" smtClean="0"/>
              <a:t> (poor)</a:t>
            </a:r>
          </a:p>
          <a:p>
            <a:pPr lvl="1"/>
            <a:r>
              <a:rPr lang="en-US" dirty="0" smtClean="0"/>
              <a:t>35% - Payment history</a:t>
            </a:r>
          </a:p>
          <a:p>
            <a:pPr lvl="1"/>
            <a:r>
              <a:rPr lang="en-US" dirty="0" smtClean="0"/>
              <a:t>30% - Amounts owed</a:t>
            </a:r>
          </a:p>
          <a:p>
            <a:pPr lvl="1"/>
            <a:r>
              <a:rPr lang="en-US" dirty="0" smtClean="0"/>
              <a:t>15% - Credit history length</a:t>
            </a:r>
          </a:p>
          <a:p>
            <a:pPr lvl="1"/>
            <a:r>
              <a:rPr lang="en-US" dirty="0" smtClean="0"/>
              <a:t>10% - New credit</a:t>
            </a:r>
          </a:p>
          <a:p>
            <a:pPr lvl="1"/>
            <a:r>
              <a:rPr lang="en-US" dirty="0" smtClean="0"/>
              <a:t>10% - Credit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Your FICO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bills on time</a:t>
            </a:r>
          </a:p>
          <a:p>
            <a:r>
              <a:rPr lang="en-US" dirty="0" smtClean="0"/>
              <a:t>Avoid opening many new accounts</a:t>
            </a:r>
          </a:p>
          <a:p>
            <a:pPr lvl="1"/>
            <a:r>
              <a:rPr lang="en-US" dirty="0" smtClean="0"/>
              <a:t>Open only if you intend to use</a:t>
            </a:r>
          </a:p>
          <a:p>
            <a:r>
              <a:rPr lang="en-US" dirty="0" smtClean="0"/>
              <a:t>Keep balances low</a:t>
            </a:r>
          </a:p>
          <a:p>
            <a:pPr lvl="1"/>
            <a:r>
              <a:rPr lang="en-US" dirty="0" smtClean="0"/>
              <a:t>Less than 25% of credit limit</a:t>
            </a:r>
          </a:p>
          <a:p>
            <a:r>
              <a:rPr lang="en-US" dirty="0" smtClean="0"/>
              <a:t>Review credit report yearly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115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Give Yourself Some Credit</vt:lpstr>
      <vt:lpstr>Credit Report Fundamentals</vt:lpstr>
      <vt:lpstr>How FICO Is Calculated </vt:lpstr>
      <vt:lpstr>Improve Your FICO Score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Yourself Some Credit</dc:title>
  <dc:creator>ACSD</dc:creator>
  <cp:lastModifiedBy>ACSD</cp:lastModifiedBy>
  <cp:revision>2</cp:revision>
  <dcterms:created xsi:type="dcterms:W3CDTF">2013-04-30T13:09:52Z</dcterms:created>
  <dcterms:modified xsi:type="dcterms:W3CDTF">2013-04-30T13:26:10Z</dcterms:modified>
</cp:coreProperties>
</file>