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3A4612-1AF4-43B5-A15E-9D706912715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780DDF-B5CE-45EF-AA35-2647CAD4DF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>
                <a:solidFill>
                  <a:srgbClr val="00B050"/>
                </a:solidFill>
              </a:rPr>
              <a:t>Is a Hybrid Car Right for You?</a:t>
            </a:r>
            <a:endParaRPr lang="en-US" sz="5400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Kayla Keenan Midwest State Bank Loan Department Manager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a Good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Depends upon your driving habits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Government offers tax credits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Excellent resale value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Efficient gas consumption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Their Gas Mileage?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Depends upon make and size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City: Ranges form 18 to 60 mpg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Highway: Ranges form 21 to 66 mpg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Actual mileage affected by driving patterns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Them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Use two motors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Gas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Smaller, more efficient then traditional vehicle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Electric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Gives gas engine extra power boost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May power car entirely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76600"/>
            <a:ext cx="6629400" cy="1826363"/>
          </a:xfrm>
        </p:spPr>
        <p:txBody>
          <a:bodyPr>
            <a:noAutofit/>
          </a:bodyPr>
          <a:lstStyle/>
          <a:p>
            <a:pPr algn="r"/>
            <a:r>
              <a:rPr lang="en-US" sz="6600" dirty="0" smtClean="0">
                <a:solidFill>
                  <a:srgbClr val="00B050"/>
                </a:solidFill>
              </a:rPr>
              <a:t>SEE ME FOR YOUR NEXT CAR PURCHASE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6629400" cy="1066688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FFFF00"/>
                </a:solidFill>
              </a:rPr>
              <a:t>Kayla Keenan, Midwest State Bank Loan Department Manager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</TotalTime>
  <Words>113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Is a Hybrid Car Right for You?</vt:lpstr>
      <vt:lpstr>Are They a Good Value?</vt:lpstr>
      <vt:lpstr>What Is Their Gas Mileage?</vt:lpstr>
      <vt:lpstr>What Makes Them Work?</vt:lpstr>
      <vt:lpstr>SEE ME FOR YOUR NEXT CAR PURCHASE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a Hybrid Car Right for You?</dc:title>
  <dc:creator>ACSD</dc:creator>
  <cp:lastModifiedBy>ACSD</cp:lastModifiedBy>
  <cp:revision>2</cp:revision>
  <dcterms:created xsi:type="dcterms:W3CDTF">2013-04-30T13:26:14Z</dcterms:created>
  <dcterms:modified xsi:type="dcterms:W3CDTF">2013-04-30T13:36:46Z</dcterms:modified>
</cp:coreProperties>
</file>