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BBFE24-F76D-4BBB-B475-254584F9942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A57BC3-EAB2-4489-8FE2-9C293AC9D8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fall Seminars</a:t>
            </a:r>
          </a:p>
          <a:p>
            <a:r>
              <a:rPr lang="en-US" sz="2800" dirty="0" smtClean="0"/>
              <a:t>Kayla Keenan, </a:t>
            </a:r>
            <a:r>
              <a:rPr lang="en-US" sz="3000" dirty="0" smtClean="0"/>
              <a:t>executive Director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382000" cy="227536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South Haven Park District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Quilting for the Holidays</a:t>
            </a:r>
          </a:p>
          <a:p>
            <a:pPr lvl="1"/>
            <a:r>
              <a:rPr lang="en-US" dirty="0" smtClean="0"/>
              <a:t>Quilts will be raffled at Annual Bazaar</a:t>
            </a:r>
          </a:p>
          <a:p>
            <a:pPr lvl="1"/>
            <a:r>
              <a:rPr lang="en-US" dirty="0" smtClean="0"/>
              <a:t>Sewing machines provided</a:t>
            </a:r>
          </a:p>
          <a:p>
            <a:r>
              <a:rPr lang="en-US" dirty="0" smtClean="0"/>
              <a:t>Intermediate Tai Chi</a:t>
            </a:r>
          </a:p>
          <a:p>
            <a:pPr lvl="1"/>
            <a:r>
              <a:rPr lang="en-US" dirty="0" smtClean="0"/>
              <a:t>Gentle warm-ups</a:t>
            </a:r>
          </a:p>
          <a:p>
            <a:pPr lvl="1"/>
            <a:r>
              <a:rPr lang="en-US" dirty="0" smtClean="0"/>
              <a:t>12 slow, continuous movements</a:t>
            </a:r>
          </a:p>
          <a:p>
            <a:pPr lvl="1"/>
            <a:r>
              <a:rPr lang="en-US" dirty="0" smtClean="0"/>
              <a:t>Easy cool-down exercises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Almost Gourmet</a:t>
            </a:r>
          </a:p>
          <a:p>
            <a:pPr lvl="1"/>
            <a:r>
              <a:rPr lang="en-US" dirty="0" smtClean="0"/>
              <a:t>Holiday feast and parties </a:t>
            </a:r>
          </a:p>
          <a:p>
            <a:pPr lvl="2"/>
            <a:r>
              <a:rPr lang="en-US" dirty="0" smtClean="0"/>
              <a:t>Everyone prepares and enjoys the dinners</a:t>
            </a:r>
          </a:p>
          <a:p>
            <a:pPr lvl="3"/>
            <a:r>
              <a:rPr lang="en-US" dirty="0" smtClean="0"/>
              <a:t>Come hungry!</a:t>
            </a:r>
          </a:p>
          <a:p>
            <a:r>
              <a:rPr lang="en-US" dirty="0" smtClean="0"/>
              <a:t>Kickball</a:t>
            </a:r>
          </a:p>
          <a:p>
            <a:pPr lvl="1"/>
            <a:r>
              <a:rPr lang="en-US" dirty="0" smtClean="0"/>
              <a:t>Seminar Concludes with single elimination tournament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Teens’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Climbing</a:t>
            </a:r>
          </a:p>
          <a:p>
            <a:pPr lvl="1"/>
            <a:r>
              <a:rPr lang="en-US" dirty="0" smtClean="0"/>
              <a:t>Covers verbal signals, rope, knots, harnesses</a:t>
            </a:r>
            <a:r>
              <a:rPr lang="en-US" smtClean="0"/>
              <a:t>, belaying </a:t>
            </a:r>
            <a:endParaRPr lang="en-US" dirty="0" smtClean="0"/>
          </a:p>
          <a:p>
            <a:r>
              <a:rPr lang="en-US" dirty="0" smtClean="0"/>
              <a:t>Fencing</a:t>
            </a:r>
          </a:p>
          <a:p>
            <a:pPr lvl="1"/>
            <a:r>
              <a:rPr lang="en-US" dirty="0" smtClean="0"/>
              <a:t>Three levels</a:t>
            </a:r>
          </a:p>
          <a:p>
            <a:pPr lvl="2"/>
            <a:r>
              <a:rPr lang="en-US" dirty="0" smtClean="0"/>
              <a:t>Level 1 – Beginning Foil</a:t>
            </a:r>
          </a:p>
          <a:p>
            <a:pPr lvl="2"/>
            <a:r>
              <a:rPr lang="en-US" dirty="0" smtClean="0"/>
              <a:t>Level 2 – Foil, Epee, and Saber</a:t>
            </a:r>
          </a:p>
          <a:p>
            <a:pPr lvl="2"/>
            <a:r>
              <a:rPr lang="en-US" dirty="0" smtClean="0"/>
              <a:t>Level 3 – Open Strip Fencing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105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South Haven Park District</vt:lpstr>
      <vt:lpstr>Seniors’ Seminars</vt:lpstr>
      <vt:lpstr>Adults’ Seminars</vt:lpstr>
      <vt:lpstr>Teens’ Seminars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Haven Park District</dc:title>
  <dc:creator>ACSD</dc:creator>
  <cp:lastModifiedBy>ACSD</cp:lastModifiedBy>
  <cp:revision>3</cp:revision>
  <dcterms:created xsi:type="dcterms:W3CDTF">2013-05-01T13:01:07Z</dcterms:created>
  <dcterms:modified xsi:type="dcterms:W3CDTF">2013-05-01T13:24:13Z</dcterms:modified>
</cp:coreProperties>
</file>